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1" r:id="rId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FF00"/>
    <a:srgbClr val="7D4A94"/>
    <a:srgbClr val="613973"/>
    <a:srgbClr val="26223E"/>
    <a:srgbClr val="3D1E42"/>
    <a:srgbClr val="FF9900"/>
    <a:srgbClr val="F0B5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52" autoAdjust="0"/>
  </p:normalViewPr>
  <p:slideViewPr>
    <p:cSldViewPr>
      <p:cViewPr varScale="1">
        <p:scale>
          <a:sx n="107" d="100"/>
          <a:sy n="107" d="100"/>
        </p:scale>
        <p:origin x="173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765829F-A433-40AD-B93E-F3D48A075402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113226C-0C54-4E1A-9C15-1C9C19C5DFE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E3D8F-AD52-4BA1-8AC4-6F37DC5E488F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41C3F-2439-4AD9-B1D3-978B692B2F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5761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E9EA3-B12F-4802-B800-2D429F81FC6D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0A1CA-3D2C-4939-9AEE-3F7B8FF6E8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84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C8DBC-C3C9-40FE-A766-6466142644E2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7135F-A110-4455-B193-08EB6F6965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2067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C1936-D3ED-4A1D-805E-AD57535135B3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C41F4-B368-47C2-BCE6-B934D10EF2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085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19628-F558-4E66-85AD-360155C632BC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D341F-555C-42E0-B734-EC5EFE68D5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1026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018AE-F7C5-4A4B-B7F3-580D82D516EF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856DB-7210-441F-A16D-3582DEB440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2214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46722-610D-400A-8C1A-4C6DEA53DC4A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531E5-1B6C-41CA-95E2-2D7C7FDDCD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74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50F6F-38A4-401D-A99E-A37E4E750FFD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68054-5184-4122-BBFE-18CC1877E3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626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641BA-BF46-4D30-AAEB-223D28D7C9B0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F0515-CC1B-4033-BF6E-AED5F73C61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067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C508F-B449-49F1-854F-C4704FF0FC10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AF7C2-67AC-450B-B9D3-78F5345D9B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4159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7B84D-4C36-4F95-859A-235FB33EB2FE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BAB48-6018-4C89-AA7E-7968DA8294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44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0A9429-0D3C-42A1-88DB-9A829AA5D196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onstantia" panose="02030602050306030303" pitchFamily="18" charset="0"/>
              </a:defRPr>
            </a:lvl1pPr>
          </a:lstStyle>
          <a:p>
            <a:fld id="{79C458FC-B37C-4EBA-BCF4-369CB619F86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http://www.hdesktops.com/wp-content/uploads/2014/02/redwood-forest-wallpaper-8-1024x768.jpg"/>
          <p:cNvPicPr>
            <a:picLocks noChangeAspect="1" noChangeArrowheads="1"/>
          </p:cNvPicPr>
          <p:nvPr/>
        </p:nvPicPr>
        <p:blipFill>
          <a:blip r:embed="rId2">
            <a:lum brigh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не заблудиться в лесу?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1" name="Picture 4" descr="http://www.edu21.cap.ru/home/8525/foto/malchik_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981075"/>
            <a:ext cx="2374900" cy="242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3635375" y="836613"/>
            <a:ext cx="5184775" cy="2376487"/>
          </a:xfrm>
          <a:prstGeom prst="round2Diag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solidFill>
                  <a:schemeClr val="tx1"/>
                </a:solidFill>
              </a:rPr>
              <a:t>Соблюдай основные правила: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4"/>
              </a:buBlip>
              <a:defRPr/>
            </a:pPr>
            <a:r>
              <a:rPr lang="ru-RU" dirty="0">
                <a:solidFill>
                  <a:schemeClr val="tx1"/>
                </a:solidFill>
              </a:rPr>
              <a:t>НЕ ХОДИ в лес один;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4"/>
              </a:buBlip>
              <a:defRPr/>
            </a:pPr>
            <a:r>
              <a:rPr lang="ru-RU" dirty="0">
                <a:solidFill>
                  <a:schemeClr val="tx1"/>
                </a:solidFill>
              </a:rPr>
              <a:t>СООБЩИ родственникам о маршруте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4"/>
              </a:buBlip>
              <a:defRPr/>
            </a:pPr>
            <a:r>
              <a:rPr lang="ru-RU" dirty="0">
                <a:solidFill>
                  <a:schemeClr val="tx1"/>
                </a:solidFill>
              </a:rPr>
              <a:t>Возьми с собой компас, спички, нож, продукты, телефон;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4"/>
              </a:buBlip>
              <a:defRPr/>
            </a:pPr>
            <a:r>
              <a:rPr lang="ru-RU" dirty="0">
                <a:solidFill>
                  <a:schemeClr val="tx1"/>
                </a:solidFill>
              </a:rPr>
              <a:t>Перед тем как войти в лес, ОПРЕДЕЛИ стороны света, чтобы знать, в каком  направлении возвращаться. </a:t>
            </a:r>
          </a:p>
        </p:txBody>
      </p:sp>
      <p:pic>
        <p:nvPicPr>
          <p:cNvPr id="17413" name="Picture 8" descr="http://dddeti.ru/sites/default/files/styles/large/public/79777724_large_malchik_1.png?itok=g3RSeOU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213100"/>
            <a:ext cx="3257550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 flipH="1">
            <a:off x="179388" y="3468688"/>
            <a:ext cx="7129462" cy="3357562"/>
          </a:xfrm>
          <a:prstGeom prst="round2DiagRect">
            <a:avLst/>
          </a:prstGeom>
          <a:solidFill>
            <a:srgbClr val="EFEF3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ru-RU" altLang="ru-RU" sz="2000" b="1" u="sng"/>
              <a:t>Что делать, если все-таки заблудился в лесу:</a:t>
            </a:r>
          </a:p>
          <a:p>
            <a:pPr>
              <a:buFontTx/>
              <a:buBlip>
                <a:blip r:embed="rId6"/>
              </a:buBlip>
            </a:pPr>
            <a:r>
              <a:rPr lang="ru-RU" altLang="ru-RU"/>
              <a:t>Не паникуй, постарайся вернуться назад по своим следам;</a:t>
            </a:r>
          </a:p>
          <a:p>
            <a:pPr>
              <a:buFontTx/>
              <a:buBlip>
                <a:blip r:embed="rId6"/>
              </a:buBlip>
            </a:pPr>
            <a:r>
              <a:rPr lang="ru-RU" altLang="ru-RU"/>
              <a:t>Прислушайся: шум поезда, гудки автомобиля помогут тебе сориентироваться;</a:t>
            </a:r>
          </a:p>
          <a:p>
            <a:pPr>
              <a:buFontTx/>
              <a:buBlip>
                <a:blip r:embed="rId6"/>
              </a:buBlip>
            </a:pPr>
            <a:r>
              <a:rPr lang="ru-RU" altLang="ru-RU"/>
              <a:t>Если есть ручей или река, следуй вниз по течению;</a:t>
            </a:r>
          </a:p>
          <a:p>
            <a:pPr>
              <a:buFontTx/>
              <a:buBlip>
                <a:blip r:embed="rId6"/>
              </a:buBlip>
            </a:pPr>
            <a:r>
              <a:rPr lang="ru-RU" altLang="ru-RU"/>
              <a:t>Держись  вдоль линий электропередач, проселок и тропинок;</a:t>
            </a:r>
          </a:p>
          <a:p>
            <a:pPr>
              <a:buFontTx/>
              <a:buBlip>
                <a:blip r:embed="rId6"/>
              </a:buBlip>
            </a:pPr>
            <a:r>
              <a:rPr lang="ru-RU" altLang="ru-RU"/>
              <a:t>Не следует выбираться из лесу ночью. Начинает темнеть- займись обустройством места для ночлега. </a:t>
            </a:r>
          </a:p>
          <a:p>
            <a:r>
              <a:rPr lang="ru-RU" altLang="ru-RU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86756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Главное управления МЧС России по Республике Башкортостан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76375" y="6300788"/>
            <a:ext cx="59737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/>
            <a:r>
              <a:rPr lang="ru-RU" alt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Единый телефон пожарных и спасателей - 101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http://publicdomainvectors.org/photos/megaphone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81401" flipH="1">
            <a:off x="3568700" y="1160463"/>
            <a:ext cx="18669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6" name="Picture 4" descr="http://images.gofreedownload.net/signal-vista-288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636838"/>
            <a:ext cx="259080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6" descr="http://www.transinfo.by/files/transinfo/reg_images/kontak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781300"/>
            <a:ext cx="2339975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10" descr="http://www.playcast.ru/uploads/2014/05/06/850095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96975"/>
            <a:ext cx="187325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12" descr="http://wordassociations.ru/image/600x/svg_to_png/rg1024_cartoon_tv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196975"/>
            <a:ext cx="1763712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rgbClr val="FFFF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Звуки сирены означают сигнал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«ВНИМАНИЕ ВСЕМ!»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157788"/>
            <a:ext cx="9144000" cy="1700212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/>
            <a:endParaRPr lang="ru-RU" altLang="ru-RU" u="sng">
              <a:solidFill>
                <a:srgbClr val="FF0000"/>
              </a:solidFill>
            </a:endParaRPr>
          </a:p>
          <a:p>
            <a:pPr algn="ctr"/>
            <a:r>
              <a:rPr lang="ru-RU" altLang="ru-RU" b="1" u="sng">
                <a:solidFill>
                  <a:srgbClr val="FF0000"/>
                </a:solidFill>
              </a:rPr>
              <a:t>УСЛЫШАВ ИХ, НЕОБХОДИМО:</a:t>
            </a:r>
          </a:p>
          <a:p>
            <a:pPr>
              <a:buFontTx/>
              <a:buChar char="•"/>
            </a:pPr>
            <a:r>
              <a:rPr lang="ru-RU" altLang="ru-RU"/>
              <a:t> Немедленно включить телевизор, радиоприемник;</a:t>
            </a:r>
          </a:p>
          <a:p>
            <a:pPr>
              <a:buFontTx/>
              <a:buChar char="•"/>
            </a:pPr>
            <a:r>
              <a:rPr lang="ru-RU" altLang="ru-RU"/>
              <a:t> Внимательно прослушать экстренное сообщение о сложившейся обстановке и порядке действий;</a:t>
            </a:r>
          </a:p>
          <a:p>
            <a:pPr>
              <a:buFontTx/>
              <a:buChar char="•"/>
            </a:pPr>
            <a:r>
              <a:rPr lang="ru-RU" altLang="ru-RU"/>
              <a:t> Держать все эти средства постоянно включенными в течение всего периода ликвидации аварий, катастроф или стихийных бедствий. </a:t>
            </a:r>
          </a:p>
          <a:p>
            <a:pPr algn="ctr">
              <a:buFontTx/>
              <a:buAutoNum type="arabicPeriod"/>
            </a:pPr>
            <a:endParaRPr lang="ru-RU" altLang="ru-RU">
              <a:solidFill>
                <a:srgbClr val="FF0000"/>
              </a:solidFill>
            </a:endParaRPr>
          </a:p>
        </p:txBody>
      </p:sp>
      <p:pic>
        <p:nvPicPr>
          <p:cNvPr id="21512" name="Picture 16" descr="http://chipsakti.biz/wp-content/uploads/2013/01/panduan-transaksi-1024x1024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644900"/>
            <a:ext cx="14414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50825" y="0"/>
            <a:ext cx="867727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Главное управления МЧС России по Республике Башкортостан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395288" y="4797425"/>
            <a:ext cx="8909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/>
            <a:r>
              <a:rPr lang="ru-RU" alt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Единый телефон пожарных и спасателей - 101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198</Words>
  <Application>Microsoft Office PowerPoint</Application>
  <PresentationFormat>Экран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Constantia</vt:lpstr>
      <vt:lpstr>Arial</vt:lpstr>
      <vt:lpstr>Calibri</vt:lpstr>
      <vt:lpstr>Тема Office</vt:lpstr>
      <vt:lpstr> Как не заблудиться в лесу?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????? ??????????</dc:creator>
  <cp:lastModifiedBy>Пользователь Windows</cp:lastModifiedBy>
  <cp:revision>89</cp:revision>
  <cp:lastPrinted>2016-07-12T10:27:18Z</cp:lastPrinted>
  <dcterms:created xsi:type="dcterms:W3CDTF">2016-06-20T16:14:58Z</dcterms:created>
  <dcterms:modified xsi:type="dcterms:W3CDTF">2020-05-13T05:19:01Z</dcterms:modified>
</cp:coreProperties>
</file>