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 varScale="1">
        <p:scale>
          <a:sx n="109" d="100"/>
          <a:sy n="109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D4A2-D6BA-4E2E-AAB8-2F9FBA4B7A98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7A7D6-D03D-403A-A519-0CB54E4DBC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18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9144-5A40-4CA6-AA61-6219EC4DE1A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947A1-690B-4E1A-B273-604A989A6C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80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0288-961B-4CB1-842C-C7B367C9E32F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6C4C9-41B0-4B1D-B98E-B6F5792C9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16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FFD9-1A55-4575-8039-D7E715790D4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71F3-CD98-43AC-BE13-0A26E6ECC5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44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0AC1-3433-46E8-9EC6-DC3A4D8F88C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35024-A40A-4177-9753-6F0C28356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73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D3B9-7F5C-45AB-ACAE-18432EF10121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C8118-888A-44CD-9D53-6240AABFD0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2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40B6-D0A1-4D13-AFCF-F8A395A6B5D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4E544-C61C-499E-973A-5323ECCDA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E794F-3E58-45CE-98F6-645B854D87A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7FF3F-11AF-4C0B-BD5F-E1B896695B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67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602D-C7AF-4F19-9611-9F399932B2CB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17151-F245-4834-A326-D28A070B8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82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160E-4921-44D9-9906-D164341C676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4CF4D-6ED7-4883-B382-4D6794FDB0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22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2B81-A39A-470E-BD52-4BE529717A1F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97CE1-A194-4CD9-8826-2741765AE5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13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520662-F400-47C4-BCDD-BB8B4990283C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Vineta BT"/>
              </a:defRPr>
            </a:lvl1pPr>
          </a:lstStyle>
          <a:p>
            <a:fld id="{BF7DC9A3-361F-4DE1-98BB-727D68A728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http://www.trkterra.ru/sites/default/files/field/image/new_region/v-syiserti-bushevala-groza.jpg"/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10" descr="http://mirotvetov.ru/media/cache/bd/27/watermarked/f017503823b8a5b8fc0add5e22c38efcfeb2b98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472440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6" descr="http://zezete2.z.e.pic.centerblog.net/f93cd2b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8191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750" y="981075"/>
            <a:ext cx="5472113" cy="6683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r>
              <a:rPr lang="ru-RU" altLang="ru-RU" b="1" u="sng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Если гроза застала Вас на улице</a:t>
            </a:r>
            <a:r>
              <a:rPr lang="ru-RU" altLang="ru-RU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Избегайте открытой местности;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Избегайте воды (удар молнии распространяется вокруг водоема в радиусе 100 м);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Найдите укрытие</a:t>
            </a:r>
            <a:r>
              <a:rPr lang="en-US" altLang="ru-RU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(магазин, подъезд).</a:t>
            </a:r>
          </a:p>
          <a:p>
            <a:endParaRPr lang="ru-RU" altLang="ru-RU" b="1" u="sng">
              <a:solidFill>
                <a:srgbClr val="25406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altLang="ru-RU" b="1" u="sng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Если гроза застала Вас в помещении: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Закройте окна и двери;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Держитесь подальше от окон, электроприборов, не прикасайтесь к мокрым и металлическим предметам;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Отключите внешние  антенны и выключите из розетки электроприборы.</a:t>
            </a:r>
          </a:p>
          <a:p>
            <a:endParaRPr lang="ru-RU" altLang="ru-RU">
              <a:latin typeface="Times New Roman" panose="02020603050405020304" pitchFamily="18" charset="0"/>
            </a:endParaRPr>
          </a:p>
          <a:p>
            <a:r>
              <a:rPr lang="ru-RU" altLang="ru-RU" b="1" u="sng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Если гроза застала Вас в автомобиле, на мотоцикле или велосипеде: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Лучше остановиться и переждать её (ехать в момент разряда молнии опасно - мощные переменные магнитные поля могут вызвать сбой в оборудовании автомобиля);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Покиньте велосипед (мотоцикл) и переждите грозу на расстоянии 30-50 м от них.</a:t>
            </a:r>
          </a:p>
          <a:p>
            <a:endParaRPr lang="ru-RU" altLang="ru-RU">
              <a:latin typeface="Times New Roman" panose="02020603050405020304" pitchFamily="18" charset="0"/>
            </a:endParaRPr>
          </a:p>
          <a:p>
            <a:endParaRPr lang="ru-RU" altLang="ru-RU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altLang="ru-RU"/>
          </a:p>
        </p:txBody>
      </p:sp>
      <p:pic>
        <p:nvPicPr>
          <p:cNvPr id="13317" name="Picture 8" descr="http://dom-dosuga.umi.ru/images/cms/data/f8e53048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1"/>
          <p:cNvSpPr txBox="1">
            <a:spLocks noChangeArrowheads="1"/>
          </p:cNvSpPr>
          <p:nvPr/>
        </p:nvSpPr>
        <p:spPr bwMode="auto">
          <a:xfrm>
            <a:off x="7164388" y="23495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endParaRPr lang="ru-RU" altLang="ru-RU"/>
          </a:p>
        </p:txBody>
      </p:sp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6300788" y="1196975"/>
            <a:ext cx="194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endParaRPr lang="ru-RU" altLang="ru-RU"/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0" y="0"/>
            <a:ext cx="9144000" cy="105251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alt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Aharoni"/>
                <a:cs typeface="Aharoni"/>
              </a:rPr>
              <a:t>Правила безопасности во время грозы!</a:t>
            </a:r>
          </a:p>
        </p:txBody>
      </p:sp>
      <p:pic>
        <p:nvPicPr>
          <p:cNvPr id="13321" name="Picture 12" descr="https://openclipart.org/image/2400px/svg_to_png/170749/treeic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341438"/>
            <a:ext cx="5000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 flipV="1">
            <a:off x="5940425" y="1268413"/>
            <a:ext cx="647700" cy="865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67400" y="1268413"/>
            <a:ext cx="792163" cy="865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23050" y="1268413"/>
            <a:ext cx="25209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Нельзя прятаться под деревьями во время грозы, молния может попасть в дерево.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388" y="2565400"/>
            <a:ext cx="1979612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Нельзя купаться во время грозы, вода хороший проводник электричества.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326" name="Picture 14" descr="http://www.misscomposed.com/wp-content/uploads/2012/12/mix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708275"/>
            <a:ext cx="8334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" descr="http://www.autonet.ru/pics/autonews/2006/08_03/tn_u3542724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221163"/>
            <a:ext cx="936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92950" y="4149725"/>
            <a:ext cx="2051050" cy="1465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r>
              <a:rPr lang="ru-RU" alt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Нельзя пользоваться во время грозы мобильным телефоном!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3663" y="5630863"/>
            <a:ext cx="2232025" cy="3667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endParaRPr lang="ru-RU" altLang="ru-RU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48375" y="5805488"/>
            <a:ext cx="3095625" cy="79216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r>
              <a:rPr lang="ru-RU" alt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ЕДИНЫЙ ТЕЛЕФОН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ПОЖАРНЫХ И СПАСАТЕЛЕЙ 101</a:t>
            </a:r>
          </a:p>
          <a:p>
            <a:pPr algn="ctr"/>
            <a:endParaRPr lang="ru-RU" alt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blog.call-em-all.com/wp-content/uploads/2014/04/blog-unleash-culture-post.pn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825"/>
            <a:ext cx="9144000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Если у Вас отключили электроэнергию:</a:t>
            </a:r>
            <a:endParaRPr lang="ru-RU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13" y="1484313"/>
            <a:ext cx="4032250" cy="641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r>
              <a:rPr lang="ru-RU" altLang="ru-RU" b="1">
                <a:solidFill>
                  <a:srgbClr val="1E1C11"/>
                </a:solidFill>
                <a:latin typeface="Times New Roman" panose="02020603050405020304" pitchFamily="18" charset="0"/>
              </a:rPr>
              <a:t>Отключите все электроприборы, выдернув вилки из розеток</a:t>
            </a:r>
            <a:r>
              <a:rPr lang="ru-RU" altLang="ru-RU" sz="1400" b="1">
                <a:solidFill>
                  <a:srgbClr val="1E1C1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12875"/>
            <a:ext cx="12604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50" y="2852738"/>
            <a:ext cx="122396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888" y="2708275"/>
            <a:ext cx="4249737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</a:rPr>
              <a:t>С помощью выключателей выключите везде свет. Оставьте включенной только одну лампочку где-нибудь в коридоре.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365625"/>
            <a:ext cx="11525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650" y="4149725"/>
            <a:ext cx="4105275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r>
              <a:rPr lang="ru-RU" altLang="ru-RU" b="1">
                <a:solidFill>
                  <a:srgbClr val="1E1C11"/>
                </a:solidFill>
                <a:latin typeface="Times New Roman" panose="02020603050405020304" pitchFamily="18" charset="0"/>
              </a:rPr>
              <a:t>Если отключен весь город или район, проверьте давление в кране с холодной водой и на всякий случай сделайте запас воды.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313" y="5589588"/>
            <a:ext cx="11509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063" y="4581525"/>
            <a:ext cx="3276600" cy="1739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После восстановления электроснабжения не спешите всё включать. Убедитесь, что свет не моргает , не «плавает», подождите 10 минут.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9338" y="4941888"/>
            <a:ext cx="10810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6013" y="5661025"/>
            <a:ext cx="3816350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</a:rPr>
              <a:t>Во время отключения электроэнергии не стоит пользоваться лифтом.</a:t>
            </a:r>
            <a:endParaRPr lang="ru-RU" b="1" dirty="0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6375" y="6442075"/>
            <a:ext cx="184150" cy="36671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endParaRPr lang="ru-RU" alt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8675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825" y="1484313"/>
            <a:ext cx="1079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5963" y="1268413"/>
            <a:ext cx="2879725" cy="1465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</a:rPr>
              <a:t>Будьте осторожны со спичками, свечами, лампами (газовые, керосиновые), ведь они крайне </a:t>
            </a:r>
            <a:r>
              <a:rPr lang="ru-RU" b="1" dirty="0" err="1">
                <a:latin typeface="+mj-lt"/>
              </a:rPr>
              <a:t>пожароопасны</a:t>
            </a:r>
            <a:r>
              <a:rPr lang="ru-RU" b="1" dirty="0">
                <a:latin typeface="+mj-lt"/>
              </a:rPr>
              <a:t>.</a:t>
            </a:r>
            <a:r>
              <a:rPr lang="ru-RU" dirty="0">
                <a:latin typeface="+mj-lt"/>
              </a:rPr>
              <a:t> </a:t>
            </a:r>
            <a:endParaRPr lang="ru-RU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15"/>
          <p:cNvSpPr/>
          <p:nvPr/>
        </p:nvSpPr>
        <p:spPr>
          <a:xfrm>
            <a:off x="4067175" y="6453188"/>
            <a:ext cx="4891088" cy="579437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r>
              <a:rPr lang="ru-RU" alt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ЕДИНЫЙ ТЕЛЕФОН ПОЖАРНЫХ И СПАСАТЕЛЕЙ 101</a:t>
            </a:r>
          </a:p>
          <a:p>
            <a:pPr algn="ctr"/>
            <a:endParaRPr lang="ru-RU" alt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http://www.clker.com/cliparts/4/e/4/5/12853138231362069153summer%20beach%20wallpapers%201280x800%20(1).jpg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Безопасность на воде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539750" y="1052513"/>
            <a:ext cx="2592388" cy="180022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КУПАЙТЕСЬ И НЕ НЫРЯЙТЕ </a:t>
            </a:r>
            <a:r>
              <a:rPr lang="ru-RU" dirty="0"/>
              <a:t>в незнакомых местах</a:t>
            </a:r>
            <a:r>
              <a:rPr lang="ru-RU" dirty="0">
                <a:latin typeface="+mj-lt"/>
              </a:rPr>
              <a:t>!</a:t>
            </a:r>
            <a:endParaRPr lang="ru-RU" dirty="0">
              <a:latin typeface="+mj-lt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0" y="3068638"/>
            <a:ext cx="2592388" cy="180022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ПЫТАЙТЕСЬ ПЛАВАТЬ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бревнах, досках, самодельных плотах!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0" y="5057775"/>
            <a:ext cx="2928938" cy="180022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ПОДПЛЫВАЙТЕ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близко к моторным лодкам, водным скутерам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!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Капля 9"/>
          <p:cNvSpPr/>
          <p:nvPr/>
        </p:nvSpPr>
        <p:spPr>
          <a:xfrm flipH="1">
            <a:off x="6156325" y="1125538"/>
            <a:ext cx="2663825" cy="1798637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ПЕРЕГРУЗКА</a:t>
            </a:r>
            <a:r>
              <a:rPr lang="ru-RU" dirty="0">
                <a:latin typeface="+mj-lt"/>
              </a:rPr>
              <a:t> судна пассажирами приводит к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несчастным случаям!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Капля 10"/>
          <p:cNvSpPr/>
          <p:nvPr/>
        </p:nvSpPr>
        <p:spPr>
          <a:xfrm flipH="1">
            <a:off x="6480175" y="3068638"/>
            <a:ext cx="2663825" cy="180022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ПРЫГАЙТЕ </a:t>
            </a:r>
            <a:r>
              <a:rPr lang="ru-RU" sz="1600" dirty="0"/>
              <a:t>в воду с катера, лодки и других не приспособленных для этих целей сооружений! </a:t>
            </a:r>
            <a:endParaRPr lang="ru-RU" sz="1600" dirty="0">
              <a:latin typeface="+mj-lt"/>
            </a:endParaRPr>
          </a:p>
        </p:txBody>
      </p:sp>
      <p:sp>
        <p:nvSpPr>
          <p:cNvPr id="12" name="Капля 11"/>
          <p:cNvSpPr/>
          <p:nvPr/>
        </p:nvSpPr>
        <p:spPr>
          <a:xfrm flipH="1">
            <a:off x="6659563" y="5057775"/>
            <a:ext cx="2484437" cy="180022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ПЛАВАЙТЕ В ОДИНОЧКУ,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свести ногу судорогой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5370" name="Picture 2" descr="http://s1.pic4you.ru/allimage/y2012/06-20/12216/21593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89363"/>
            <a:ext cx="2617788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35375" y="4365625"/>
            <a:ext cx="20161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ОСТАВЛЯЙТЕ </a:t>
            </a:r>
            <a:r>
              <a:rPr lang="ru-RU" dirty="0">
                <a:latin typeface="+mn-lt"/>
              </a:rPr>
              <a:t>детей без присмотр</a:t>
            </a:r>
            <a:r>
              <a:rPr lang="ru-RU" dirty="0">
                <a:latin typeface="+mj-lt"/>
              </a:rPr>
              <a:t>а!</a:t>
            </a:r>
            <a:endParaRPr lang="ru-RU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8675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03450" y="6488113"/>
            <a:ext cx="4891088" cy="579437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r>
              <a:rPr lang="ru-RU" alt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ЕДИНЫЙ ТЕЛЕФОН ПОЖАРНЫХ И СПАСАТЕЛЕЙ 101</a:t>
            </a:r>
          </a:p>
          <a:p>
            <a:pPr algn="ctr"/>
            <a:endParaRPr lang="ru-RU" alt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2"/>
          <p:cNvSpPr txBox="1"/>
          <p:nvPr/>
        </p:nvSpPr>
        <p:spPr>
          <a:xfrm>
            <a:off x="3708400" y="1341438"/>
            <a:ext cx="2159000" cy="20145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ineta BT"/>
              </a:defRPr>
            </a:lvl1pPr>
            <a:lvl2pPr marL="742950" indent="-285750">
              <a:defRPr>
                <a:solidFill>
                  <a:schemeClr val="tx1"/>
                </a:solidFill>
                <a:latin typeface="Vineta BT"/>
              </a:defRPr>
            </a:lvl2pPr>
            <a:lvl3pPr marL="1143000" indent="-228600">
              <a:defRPr>
                <a:solidFill>
                  <a:schemeClr val="tx1"/>
                </a:solidFill>
                <a:latin typeface="Vineta BT"/>
              </a:defRPr>
            </a:lvl3pPr>
            <a:lvl4pPr marL="1600200" indent="-228600">
              <a:defRPr>
                <a:solidFill>
                  <a:schemeClr val="tx1"/>
                </a:solidFill>
                <a:latin typeface="Vineta BT"/>
              </a:defRPr>
            </a:lvl4pPr>
            <a:lvl5pPr marL="2057400" indent="-228600">
              <a:defRPr>
                <a:solidFill>
                  <a:schemeClr val="tx1"/>
                </a:solidFill>
                <a:latin typeface="Vineta B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ineta BT"/>
              </a:defRPr>
            </a:lvl9pPr>
          </a:lstStyle>
          <a:p>
            <a:pPr algn="ctr"/>
            <a:r>
              <a:rPr lang="ru-RU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СОСТОЯНИЕ АЛКОГОЛЬНОГО ОПЬЯНЕНИЯ – ОСНОВНАЯ ПРИЧИНА ГИБЕЛИ ЛЮДЕЙ НА ВОДОЁМАХ!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Vineta B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396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Vineta BT</vt:lpstr>
      <vt:lpstr>Arial</vt:lpstr>
      <vt:lpstr>Times New Roman</vt:lpstr>
      <vt:lpstr>Calibri</vt:lpstr>
      <vt:lpstr>Wingdings</vt:lpstr>
      <vt:lpstr>Aharoni</vt:lpstr>
      <vt:lpstr>Тема Office</vt:lpstr>
      <vt:lpstr>Презентация PowerPoint</vt:lpstr>
      <vt:lpstr>Если у Вас отключили электроэнергию: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безопасности во время грозы!</dc:title>
  <dc:creator>????? ??????????</dc:creator>
  <cp:lastModifiedBy>Пользователь Windows</cp:lastModifiedBy>
  <cp:revision>28</cp:revision>
  <dcterms:created xsi:type="dcterms:W3CDTF">2016-07-08T10:55:37Z</dcterms:created>
  <dcterms:modified xsi:type="dcterms:W3CDTF">2020-05-13T05:18:48Z</dcterms:modified>
</cp:coreProperties>
</file>