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6638"/>
  <p:embeddedFontLst>
    <p:embeddedFont>
      <p:font typeface="Roboto Condensed" charset="0"/>
      <p:regular r:id="rId5"/>
      <p:bold r:id="rId6"/>
      <p:italic r:id="rId7"/>
      <p:boldItalic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300" autoAdjust="0"/>
    <p:restoredTop sz="86475" autoAdjust="0"/>
  </p:normalViewPr>
  <p:slideViewPr>
    <p:cSldViewPr snapToObjects="1">
      <p:cViewPr>
        <p:scale>
          <a:sx n="80" d="100"/>
          <a:sy n="80" d="100"/>
        </p:scale>
        <p:origin x="-3960" y="-120"/>
      </p:cViewPr>
      <p:guideLst>
        <p:guide orient="horz" pos="5615"/>
        <p:guide orient="horz" pos="1396"/>
        <p:guide pos="255"/>
        <p:guide pos="4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224644" y="1"/>
            <a:ext cx="6633356" cy="946329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sz="16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sz="1600" dirty="0" smtClean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sz="16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Личный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прием граждан членами Общественного совета при УФНС России по Республике Башкортостан совместно с начальником Межрайонной ИФНС России №30 по Республике Башкортостан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sz="500" dirty="0" smtClean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ru-RU" sz="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    Уважаемый налогоплательщик!</a:t>
            </a:r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59C5194-B6BD-44F1-9FC6-A4DBA3B747E8}"/>
              </a:ext>
            </a:extLst>
          </p:cNvPr>
          <p:cNvSpPr txBox="1"/>
          <p:nvPr/>
        </p:nvSpPr>
        <p:spPr>
          <a:xfrm>
            <a:off x="0" y="8353640"/>
            <a:ext cx="6858000" cy="636080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endParaRPr lang="ru-RU" sz="3200" b="1" dirty="0" smtClean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WWW.NALOG.GOV.RU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Graphic 9">
            <a:extLst>
              <a:ext uri="{FF2B5EF4-FFF2-40B4-BE49-F238E27FC236}">
                <a16:creationId xmlns="" xmlns:a16="http://schemas.microsoft.com/office/drawing/2014/main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8920" y="2180692"/>
            <a:ext cx="60801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1800" dirty="0">
                <a:latin typeface="Roboto Condensed" charset="0"/>
                <a:ea typeface="Roboto Condensed" charset="0"/>
              </a:rPr>
              <a:t>20 июля 2023 года с 11:00  до 13:00 часов приглашаем на личный прием граждан членами Общественного совета при УФНС России по Республике Башкортостан совместно с начальником Межрайонной ИФНС России №30 по Республике Башкортостан.</a:t>
            </a:r>
          </a:p>
          <a:p>
            <a:pPr indent="539750" algn="just"/>
            <a:r>
              <a:rPr lang="ru-RU" sz="1800" dirty="0">
                <a:latin typeface="Roboto Condensed" charset="0"/>
                <a:ea typeface="Roboto Condensed" charset="0"/>
              </a:rPr>
              <a:t>Личный прием пройдет в Межрайонной ИФНС России №30 по Республике Башкортостан по адресу: </a:t>
            </a:r>
            <a:endParaRPr lang="ru-RU" sz="1800" dirty="0" smtClean="0">
              <a:latin typeface="Roboto Condensed" charset="0"/>
              <a:ea typeface="Roboto Condensed" charset="0"/>
            </a:endParaRPr>
          </a:p>
          <a:p>
            <a:pPr indent="539750" algn="just"/>
            <a:r>
              <a:rPr lang="ru-RU" sz="1800" dirty="0" err="1" smtClean="0">
                <a:latin typeface="Roboto Condensed" charset="0"/>
                <a:ea typeface="Roboto Condensed" charset="0"/>
              </a:rPr>
              <a:t>г.Уфа</a:t>
            </a:r>
            <a:r>
              <a:rPr lang="ru-RU" sz="1800" dirty="0">
                <a:latin typeface="Roboto Condensed" charset="0"/>
                <a:ea typeface="Roboto Condensed" charset="0"/>
              </a:rPr>
              <a:t>, ул. Левитана, д14</a:t>
            </a:r>
          </a:p>
          <a:p>
            <a:pPr indent="539750" algn="just"/>
            <a:r>
              <a:rPr lang="ru-RU" sz="1800" dirty="0">
                <a:latin typeface="Roboto Condensed" charset="0"/>
                <a:ea typeface="Roboto Condensed" charset="0"/>
              </a:rPr>
              <a:t> </a:t>
            </a:r>
          </a:p>
          <a:p>
            <a:pPr indent="539750" algn="just"/>
            <a:r>
              <a:rPr lang="ru-RU" sz="1800" dirty="0">
                <a:latin typeface="Roboto Condensed" charset="0"/>
                <a:ea typeface="Roboto Condensed" charset="0"/>
              </a:rPr>
              <a:t>Прием проводят:</a:t>
            </a:r>
          </a:p>
          <a:p>
            <a:pPr indent="539750" algn="just"/>
            <a:r>
              <a:rPr lang="ru-RU" sz="1800" dirty="0">
                <a:latin typeface="Roboto Condensed" charset="0"/>
                <a:ea typeface="Roboto Condensed" charset="0"/>
              </a:rPr>
              <a:t>Начальник Межрайонной ИФНС России №30 по Республике Башкортостан –Лебедева Эльвира </a:t>
            </a:r>
            <a:r>
              <a:rPr lang="ru-RU" sz="1800" dirty="0" err="1">
                <a:latin typeface="Roboto Condensed" charset="0"/>
                <a:ea typeface="Roboto Condensed" charset="0"/>
              </a:rPr>
              <a:t>Миннияровна</a:t>
            </a:r>
            <a:endParaRPr lang="ru-RU" sz="1800" dirty="0">
              <a:latin typeface="Roboto Condensed" charset="0"/>
              <a:ea typeface="Roboto Condensed" charset="0"/>
            </a:endParaRPr>
          </a:p>
          <a:p>
            <a:pPr indent="539750" algn="just"/>
            <a:r>
              <a:rPr lang="ru-RU" sz="1800" dirty="0">
                <a:latin typeface="Roboto Condensed" charset="0"/>
                <a:ea typeface="Roboto Condensed" charset="0"/>
              </a:rPr>
              <a:t>Преподаватель  центра делового образования Торгово-промышленной палаты РБ </a:t>
            </a:r>
            <a:r>
              <a:rPr lang="ru-RU" sz="1800" dirty="0" smtClean="0">
                <a:latin typeface="Roboto Condensed" charset="0"/>
                <a:ea typeface="Roboto Condensed" charset="0"/>
              </a:rPr>
              <a:t>- </a:t>
            </a:r>
            <a:r>
              <a:rPr lang="ru-RU" sz="1800" dirty="0" err="1" smtClean="0">
                <a:latin typeface="Roboto Condensed" charset="0"/>
                <a:ea typeface="Roboto Condensed" charset="0"/>
              </a:rPr>
              <a:t>Хамидуллин</a:t>
            </a:r>
            <a:r>
              <a:rPr lang="ru-RU" sz="1800" dirty="0" smtClean="0">
                <a:latin typeface="Roboto Condensed" charset="0"/>
                <a:ea typeface="Roboto Condensed" charset="0"/>
              </a:rPr>
              <a:t> </a:t>
            </a:r>
            <a:r>
              <a:rPr lang="ru-RU" sz="1800" dirty="0" err="1">
                <a:latin typeface="Roboto Condensed" charset="0"/>
                <a:ea typeface="Roboto Condensed" charset="0"/>
              </a:rPr>
              <a:t>Ирик</a:t>
            </a:r>
            <a:r>
              <a:rPr lang="ru-RU" sz="1800" dirty="0">
                <a:latin typeface="Roboto Condensed" charset="0"/>
                <a:ea typeface="Roboto Condensed" charset="0"/>
              </a:rPr>
              <a:t> </a:t>
            </a:r>
            <a:r>
              <a:rPr lang="ru-RU" sz="1800" dirty="0" err="1">
                <a:latin typeface="Roboto Condensed" charset="0"/>
                <a:ea typeface="Roboto Condensed" charset="0"/>
              </a:rPr>
              <a:t>Венирович</a:t>
            </a:r>
            <a:endParaRPr lang="ru-RU" sz="1800" dirty="0">
              <a:latin typeface="Roboto Condensed" charset="0"/>
              <a:ea typeface="Roboto Condensed" charset="0"/>
            </a:endParaRPr>
          </a:p>
          <a:p>
            <a:pPr indent="539750" algn="just"/>
            <a:r>
              <a:rPr lang="ru-RU" sz="1800" dirty="0" smtClean="0">
                <a:latin typeface="Roboto Condensed" charset="0"/>
                <a:ea typeface="Roboto Condensed" charset="0"/>
              </a:rPr>
              <a:t>Заместитель </a:t>
            </a:r>
            <a:r>
              <a:rPr lang="ru-RU" sz="1800" dirty="0">
                <a:latin typeface="Roboto Condensed" charset="0"/>
                <a:ea typeface="Roboto Condensed" charset="0"/>
              </a:rPr>
              <a:t>директора ООО «</a:t>
            </a:r>
            <a:r>
              <a:rPr lang="ru-RU" sz="1800" dirty="0" err="1">
                <a:latin typeface="Roboto Condensed" charset="0"/>
                <a:ea typeface="Roboto Condensed" charset="0"/>
              </a:rPr>
              <a:t>ИМКконсалт</a:t>
            </a:r>
            <a:r>
              <a:rPr lang="ru-RU" sz="1800" dirty="0">
                <a:latin typeface="Roboto Condensed" charset="0"/>
                <a:ea typeface="Roboto Condensed" charset="0"/>
              </a:rPr>
              <a:t>» - Заика Иван Геннадьевич </a:t>
            </a:r>
          </a:p>
          <a:p>
            <a:pPr indent="539750"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165159</TotalTime>
  <Words>133</Words>
  <Application>Microsoft Office PowerPoint</Application>
  <PresentationFormat>Лист A4 (210x297 мм)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Open Sans Light</vt:lpstr>
      <vt:lpstr>Roboto Condensed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Степанова Марина Владимировна</cp:lastModifiedBy>
  <cp:revision>1953</cp:revision>
  <cp:lastPrinted>2023-02-17T12:59:35Z</cp:lastPrinted>
  <dcterms:created xsi:type="dcterms:W3CDTF">2014-10-08T23:03:32Z</dcterms:created>
  <dcterms:modified xsi:type="dcterms:W3CDTF">2023-07-12T10:12:51Z</dcterms:modified>
</cp:coreProperties>
</file>