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  <p:sldMasterId id="2147483692" r:id="rId2"/>
  </p:sldMasterIdLst>
  <p:notesMasterIdLst>
    <p:notesMasterId r:id="rId4"/>
  </p:notesMasterIdLst>
  <p:handoutMasterIdLst>
    <p:handoutMasterId r:id="rId5"/>
  </p:handoutMasterIdLst>
  <p:sldIdLst>
    <p:sldId id="1738" r:id="rId3"/>
  </p:sldIdLst>
  <p:sldSz cx="6858000" cy="9906000" type="A4"/>
  <p:notesSz cx="6808788" cy="9940925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Georgia" pitchFamily="18" charset="0"/>
      <p:regular r:id="rId10"/>
      <p:bold r:id="rId11"/>
      <p:italic r:id="rId12"/>
      <p:boldItalic r:id="rId13"/>
    </p:embeddedFont>
    <p:embeddedFont>
      <p:font typeface="Trebuchet MS" pitchFamily="34" charset="0"/>
      <p:regular r:id="rId14"/>
      <p:bold r:id="rId15"/>
      <p:italic r:id="rId16"/>
      <p:boldItalic r:id="rId17"/>
    </p:embeddedFont>
    <p:embeddedFont>
      <p:font typeface="Roboto Condensed" charset="0"/>
      <p:regular r:id="rId18"/>
      <p:bold r:id="rId19"/>
      <p:italic r:id="rId20"/>
      <p:boldItalic r:id="rId21"/>
    </p:embeddedFont>
    <p:embeddedFont>
      <p:font typeface="PF Din Text Cond Pro Medium" pitchFamily="2" charset="0"/>
      <p:regular r:id="rId22"/>
      <p:italic r:id="rId23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300" autoAdjust="0"/>
    <p:restoredTop sz="86475" autoAdjust="0"/>
  </p:normalViewPr>
  <p:slideViewPr>
    <p:cSldViewPr snapToObjects="1">
      <p:cViewPr>
        <p:scale>
          <a:sx n="80" d="100"/>
          <a:sy n="80" d="100"/>
        </p:scale>
        <p:origin x="-3960" y="90"/>
      </p:cViewPr>
      <p:guideLst>
        <p:guide orient="horz" pos="5615"/>
        <p:guide orient="horz" pos="1396"/>
        <p:guide pos="255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2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microsoft.com/office/2016/11/relationships/changesInfo" Target="changesInfos/changesInfo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2950475" cy="498772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1" y="2"/>
            <a:ext cx="2950475" cy="498772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42155"/>
            <a:ext cx="2950475" cy="498771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1" y="9442155"/>
            <a:ext cx="2950475" cy="498771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50475" cy="497046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2"/>
            <a:ext cx="2950475" cy="497046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1" tIns="45781" rIns="91561" bIns="457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61" tIns="45781" rIns="91561" bIns="45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2154"/>
            <a:ext cx="2950475" cy="497046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42154"/>
            <a:ext cx="2950475" cy="497046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651000"/>
            <a:ext cx="3086100" cy="451794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459591"/>
            <a:ext cx="2770586" cy="3124362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6448608"/>
            <a:ext cx="4787654" cy="1651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1056639"/>
            <a:ext cx="4800600" cy="5019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43858"/>
            <a:ext cx="1543050" cy="7566490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1056639"/>
            <a:ext cx="3621965" cy="70701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7298121"/>
            <a:ext cx="4227758" cy="127417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524420"/>
            <a:ext cx="5381513" cy="2590130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1056640"/>
            <a:ext cx="4800600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3138269"/>
            <a:ext cx="4475000" cy="3500389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655293"/>
            <a:ext cx="4477871" cy="1206776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1056639"/>
            <a:ext cx="2510028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1056640"/>
            <a:ext cx="2510028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056640"/>
            <a:ext cx="2510028" cy="92410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2022695"/>
            <a:ext cx="2510028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1056640"/>
            <a:ext cx="2510028" cy="92410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020824"/>
            <a:ext cx="2510028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3191934"/>
            <a:ext cx="2727064" cy="181782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1056640"/>
            <a:ext cx="3012814" cy="7070166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5052381"/>
            <a:ext cx="2541495" cy="30904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374467"/>
            <a:ext cx="6858000" cy="253153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737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44310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6315354"/>
            <a:ext cx="4884383" cy="1651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057709"/>
            <a:ext cx="4800600" cy="501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915401"/>
            <a:ext cx="18859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915401"/>
            <a:ext cx="251460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915401"/>
            <a:ext cx="13716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1"/>
            <a:ext cx="6858000" cy="4571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sz="500" dirty="0" smtClean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sz="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 algn="ctr"/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</a:t>
            </a:r>
          </a:p>
          <a:p>
            <a:pPr lvl="0" algn="ctr"/>
            <a:endParaRPr lang="ru-RU" sz="1600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 algn="ctr"/>
            <a:endParaRPr lang="ru-RU" sz="1600" dirty="0" smtClean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2676" y="920552"/>
            <a:ext cx="6084676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/>
            <a:r>
              <a:rPr lang="ru-RU" dirty="0" smtClean="0">
                <a:latin typeface="PF Din Text Cond Pro Medium" pitchFamily="2" charset="0"/>
              </a:rPr>
              <a:t>УВАЖАЕМЫЙ НАЛОГОПЛАТЕЛЬЩИК!</a:t>
            </a:r>
          </a:p>
          <a:p>
            <a:pPr indent="539750" algn="ctr"/>
            <a:endParaRPr lang="ru-RU" sz="1800" dirty="0" smtClean="0">
              <a:latin typeface="PF Din Text Cond Pro Medium" pitchFamily="2" charset="0"/>
            </a:endParaRPr>
          </a:p>
          <a:p>
            <a:pPr lvl="0" indent="539750" algn="ctr"/>
            <a:r>
              <a:rPr lang="ru-RU" sz="2300" dirty="0">
                <a:solidFill>
                  <a:srgbClr val="000000"/>
                </a:solidFill>
                <a:latin typeface="DIN Pro Medium" pitchFamily="50" charset="0"/>
              </a:rPr>
              <a:t>Межрайонная ИФНС России №30 по Республике Башкортостан доводит до Вашего сведения, что в связи с </a:t>
            </a:r>
            <a:r>
              <a:rPr lang="ru-RU" sz="2300" b="1" dirty="0">
                <a:solidFill>
                  <a:srgbClr val="FF0000"/>
                </a:solidFill>
                <a:latin typeface="DIN Pro Medium" pitchFamily="50" charset="0"/>
              </a:rPr>
              <a:t>закрытием</a:t>
            </a:r>
            <a:r>
              <a:rPr lang="ru-RU" sz="2300" dirty="0">
                <a:solidFill>
                  <a:srgbClr val="FF0000"/>
                </a:solidFill>
                <a:latin typeface="DIN Pro Medium" pitchFamily="50" charset="0"/>
              </a:rPr>
              <a:t> </a:t>
            </a:r>
            <a:r>
              <a:rPr lang="ru-RU" sz="2300" dirty="0">
                <a:solidFill>
                  <a:srgbClr val="000000"/>
                </a:solidFill>
                <a:latin typeface="DIN Pro Medium" pitchFamily="50" charset="0"/>
              </a:rPr>
              <a:t>Территориально обособленного рабочего места в </a:t>
            </a:r>
            <a:r>
              <a:rPr lang="ru-RU" sz="2300" dirty="0" err="1" smtClean="0">
                <a:solidFill>
                  <a:srgbClr val="000000"/>
                </a:solidFill>
                <a:latin typeface="DIN Pro Medium" pitchFamily="50" charset="0"/>
              </a:rPr>
              <a:t>р.п.Чишмы</a:t>
            </a:r>
            <a:r>
              <a:rPr lang="ru-RU" sz="2300" dirty="0" smtClean="0">
                <a:solidFill>
                  <a:srgbClr val="000000"/>
                </a:solidFill>
                <a:latin typeface="DIN Pro Medium" pitchFamily="50" charset="0"/>
              </a:rPr>
              <a:t>, </a:t>
            </a:r>
            <a:r>
              <a:rPr lang="ru-RU" sz="2300" dirty="0">
                <a:solidFill>
                  <a:srgbClr val="000000"/>
                </a:solidFill>
                <a:latin typeface="DIN Pro Medium" pitchFamily="50" charset="0"/>
              </a:rPr>
              <a:t>с </a:t>
            </a:r>
            <a:r>
              <a:rPr lang="ru-RU" sz="2300" b="1" dirty="0">
                <a:solidFill>
                  <a:srgbClr val="FF0000"/>
                </a:solidFill>
                <a:latin typeface="DIN Pro Medium" pitchFamily="50" charset="0"/>
              </a:rPr>
              <a:t>01.08.2024</a:t>
            </a:r>
            <a:r>
              <a:rPr lang="ru-RU" sz="2300" dirty="0">
                <a:solidFill>
                  <a:srgbClr val="57565A"/>
                </a:solidFill>
                <a:latin typeface="DIN Pro Medium" pitchFamily="50" charset="0"/>
              </a:rPr>
              <a:t> г</a:t>
            </a:r>
            <a:r>
              <a:rPr lang="ru-RU" sz="2300" dirty="0">
                <a:solidFill>
                  <a:srgbClr val="000000"/>
                </a:solidFill>
                <a:latin typeface="DIN Pro Medium" pitchFamily="50" charset="0"/>
              </a:rPr>
              <a:t>ода  прием налогоплательщиков</a:t>
            </a:r>
            <a:r>
              <a:rPr lang="ru-RU" sz="2300" dirty="0">
                <a:solidFill>
                  <a:srgbClr val="57565A"/>
                </a:solidFill>
                <a:latin typeface="DIN Pro Medium" pitchFamily="50" charset="0"/>
              </a:rPr>
              <a:t> </a:t>
            </a:r>
            <a:endParaRPr lang="ru-RU" sz="2300" dirty="0" smtClean="0">
              <a:solidFill>
                <a:srgbClr val="57565A"/>
              </a:solidFill>
              <a:latin typeface="DIN Pro Medium" pitchFamily="50" charset="0"/>
            </a:endParaRPr>
          </a:p>
          <a:p>
            <a:pPr lvl="0" indent="539750" algn="ctr"/>
            <a:r>
              <a:rPr lang="ru-RU" sz="2300" b="1" dirty="0" smtClean="0">
                <a:solidFill>
                  <a:srgbClr val="FF0000"/>
                </a:solidFill>
                <a:latin typeface="DIN Pro Medium" pitchFamily="50" charset="0"/>
              </a:rPr>
              <a:t>осуществляться </a:t>
            </a:r>
            <a:r>
              <a:rPr lang="ru-RU" sz="2300" b="1" dirty="0">
                <a:solidFill>
                  <a:srgbClr val="FF0000"/>
                </a:solidFill>
                <a:latin typeface="DIN Pro Medium" pitchFamily="50" charset="0"/>
              </a:rPr>
              <a:t>не будет.</a:t>
            </a:r>
          </a:p>
          <a:p>
            <a:pPr lvl="0" indent="539750" algn="ctr"/>
            <a:endParaRPr lang="ru-RU" sz="2300" dirty="0">
              <a:solidFill>
                <a:srgbClr val="000000"/>
              </a:solidFill>
              <a:latin typeface="DIN Pro Medium" pitchFamily="50" charset="0"/>
            </a:endParaRPr>
          </a:p>
          <a:p>
            <a:pPr lvl="0" indent="539750" algn="ctr"/>
            <a:r>
              <a:rPr lang="ru-RU" sz="2300" dirty="0">
                <a:solidFill>
                  <a:srgbClr val="000000"/>
                </a:solidFill>
                <a:latin typeface="DIN Pro Medium" pitchFamily="50" charset="0"/>
              </a:rPr>
              <a:t>За получением государственных и иных услуг Вы можете обращаться </a:t>
            </a:r>
            <a:r>
              <a:rPr lang="ru-RU" sz="2300" b="1" dirty="0">
                <a:solidFill>
                  <a:srgbClr val="FF0000"/>
                </a:solidFill>
                <a:latin typeface="DIN Pro Medium" pitchFamily="50" charset="0"/>
              </a:rPr>
              <a:t>в офис РГАУ МФЦ </a:t>
            </a:r>
            <a:r>
              <a:rPr lang="ru-RU" sz="2300" dirty="0">
                <a:solidFill>
                  <a:srgbClr val="000000"/>
                </a:solidFill>
                <a:latin typeface="DIN Pro Medium" pitchFamily="50" charset="0"/>
              </a:rPr>
              <a:t>расположенный по адресу: </a:t>
            </a:r>
          </a:p>
          <a:p>
            <a:pPr lvl="0" algn="ctr" defTabSz="1760969"/>
            <a:r>
              <a:rPr lang="ru-RU" sz="2300" dirty="0">
                <a:solidFill>
                  <a:srgbClr val="57565A">
                    <a:lumMod val="50000"/>
                  </a:srgbClr>
                </a:solidFill>
                <a:latin typeface="DIN Pro Medium" pitchFamily="50" charset="0"/>
                <a:ea typeface="Golos Text" charset="0"/>
                <a:cs typeface="Times New Roman" pitchFamily="18" charset="0"/>
              </a:rPr>
              <a:t>Республика Башкортостан, </a:t>
            </a:r>
            <a:endParaRPr lang="ru-RU" sz="2300" dirty="0" smtClean="0">
              <a:solidFill>
                <a:srgbClr val="57565A">
                  <a:lumMod val="50000"/>
                </a:srgbClr>
              </a:solidFill>
              <a:latin typeface="DIN Pro Medium" pitchFamily="50" charset="0"/>
              <a:ea typeface="Golos Text" charset="0"/>
              <a:cs typeface="Times New Roman" pitchFamily="18" charset="0"/>
            </a:endParaRPr>
          </a:p>
          <a:p>
            <a:pPr lvl="0" algn="ctr" defTabSz="1760969"/>
            <a:r>
              <a:rPr lang="ru-RU" sz="2300" dirty="0" err="1" smtClean="0">
                <a:solidFill>
                  <a:srgbClr val="57565A">
                    <a:lumMod val="50000"/>
                  </a:srgbClr>
                </a:solidFill>
                <a:latin typeface="DIN Pro Medium" pitchFamily="50" charset="0"/>
                <a:ea typeface="Golos Text" charset="0"/>
                <a:cs typeface="Times New Roman" pitchFamily="18" charset="0"/>
              </a:rPr>
              <a:t>Чишминский</a:t>
            </a:r>
            <a:r>
              <a:rPr lang="ru-RU" sz="2300" dirty="0" smtClean="0">
                <a:solidFill>
                  <a:srgbClr val="57565A">
                    <a:lumMod val="50000"/>
                  </a:srgbClr>
                </a:solidFill>
                <a:latin typeface="DIN Pro Medium" pitchFamily="50" charset="0"/>
                <a:ea typeface="Golos Text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rgbClr val="57565A">
                    <a:lumMod val="50000"/>
                  </a:srgbClr>
                </a:solidFill>
                <a:latin typeface="DIN Pro Medium" pitchFamily="50" charset="0"/>
                <a:ea typeface="Golos Text" charset="0"/>
                <a:cs typeface="Times New Roman" pitchFamily="18" charset="0"/>
              </a:rPr>
              <a:t>район, </a:t>
            </a:r>
          </a:p>
          <a:p>
            <a:pPr lvl="0" algn="ctr" defTabSz="1760969"/>
            <a:r>
              <a:rPr lang="ru-RU" sz="2300" dirty="0" err="1" smtClean="0">
                <a:solidFill>
                  <a:srgbClr val="57565A">
                    <a:lumMod val="50000"/>
                  </a:srgbClr>
                </a:solidFill>
                <a:latin typeface="DIN Pro Medium" pitchFamily="50" charset="0"/>
                <a:ea typeface="Golos Text" charset="0"/>
                <a:cs typeface="Times New Roman" pitchFamily="18" charset="0"/>
              </a:rPr>
              <a:t>р.п.Чишмы</a:t>
            </a:r>
            <a:r>
              <a:rPr lang="ru-RU" sz="2300" dirty="0">
                <a:solidFill>
                  <a:srgbClr val="57565A">
                    <a:lumMod val="50000"/>
                  </a:srgbClr>
                </a:solidFill>
                <a:latin typeface="DIN Pro Medium" pitchFamily="50" charset="0"/>
                <a:ea typeface="Golos Text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57565A">
                    <a:lumMod val="50000"/>
                  </a:srgbClr>
                </a:solidFill>
                <a:latin typeface="DIN Pro Medium" pitchFamily="50" charset="0"/>
                <a:ea typeface="Golos Text" charset="0"/>
                <a:cs typeface="Times New Roman" pitchFamily="18" charset="0"/>
              </a:rPr>
              <a:t>ул.Строительная</a:t>
            </a:r>
            <a:r>
              <a:rPr lang="ru-RU" sz="2300" dirty="0">
                <a:solidFill>
                  <a:srgbClr val="57565A">
                    <a:lumMod val="50000"/>
                  </a:srgbClr>
                </a:solidFill>
                <a:latin typeface="DIN Pro Medium" pitchFamily="50" charset="0"/>
                <a:ea typeface="Golos Text" charset="0"/>
                <a:cs typeface="Times New Roman" pitchFamily="18" charset="0"/>
              </a:rPr>
              <a:t>, д.5</a:t>
            </a:r>
          </a:p>
          <a:p>
            <a:pPr lvl="0" algn="ctr" defTabSz="1760969"/>
            <a:r>
              <a:rPr lang="ru-RU" sz="2300" dirty="0">
                <a:solidFill>
                  <a:srgbClr val="57565A">
                    <a:lumMod val="50000"/>
                  </a:srgbClr>
                </a:solidFill>
                <a:latin typeface="DIN Pro Medium" pitchFamily="50" charset="0"/>
                <a:ea typeface="Golos Text" charset="0"/>
                <a:cs typeface="Times New Roman" pitchFamily="18" charset="0"/>
              </a:rPr>
              <a:t>Рекомендуем осуществлять взаимодействие с налоговыми органами с помощью</a:t>
            </a:r>
          </a:p>
          <a:p>
            <a:pPr lvl="0" algn="ctr" defTabSz="1760969"/>
            <a:r>
              <a:rPr lang="ru-RU" sz="2300" b="1" dirty="0">
                <a:solidFill>
                  <a:srgbClr val="FF0000"/>
                </a:solidFill>
                <a:latin typeface="DIN Pro Medium" pitchFamily="50" charset="0"/>
                <a:ea typeface="Golos Text" charset="0"/>
                <a:cs typeface="Times New Roman" pitchFamily="18" charset="0"/>
              </a:rPr>
              <a:t>Интернет – сервисов ФНС </a:t>
            </a:r>
            <a:r>
              <a:rPr lang="ru-RU" sz="2300" b="1" dirty="0" smtClean="0">
                <a:solidFill>
                  <a:srgbClr val="FF0000"/>
                </a:solidFill>
                <a:latin typeface="DIN Pro Medium" pitchFamily="50" charset="0"/>
                <a:ea typeface="Golos Text" charset="0"/>
                <a:cs typeface="Times New Roman" pitchFamily="18" charset="0"/>
              </a:rPr>
              <a:t>России</a:t>
            </a:r>
            <a:endParaRPr lang="ru-RU" sz="2200" b="1" dirty="0" smtClean="0">
              <a:solidFill>
                <a:srgbClr val="FF0000"/>
              </a:solidFill>
              <a:latin typeface="DIN Pro Medium" pitchFamily="50" charset="0"/>
              <a:ea typeface="Golos Text" charset="0"/>
              <a:cs typeface="Times New Roman" pitchFamily="18" charset="0"/>
            </a:endParaRPr>
          </a:p>
          <a:p>
            <a:pPr lvl="0" algn="ctr" defTabSz="1760969"/>
            <a:endParaRPr lang="ru-RU" sz="2200" b="1" dirty="0">
              <a:solidFill>
                <a:srgbClr val="FF0000"/>
              </a:solidFill>
              <a:latin typeface="DIN Pro Medium" pitchFamily="50" charset="0"/>
              <a:ea typeface="Golos Text" charset="0"/>
              <a:cs typeface="Times New Roman" pitchFamily="18" charset="0"/>
            </a:endParaRPr>
          </a:p>
          <a:p>
            <a:pPr lvl="0" algn="ctr" defTabSz="1760969"/>
            <a:endParaRPr lang="ru-RU" sz="2200" b="1" dirty="0" smtClean="0">
              <a:solidFill>
                <a:srgbClr val="FF0000"/>
              </a:solidFill>
              <a:latin typeface="DIN Pro Medium" pitchFamily="50" charset="0"/>
              <a:ea typeface="Golos Text" charset="0"/>
              <a:cs typeface="Times New Roman" pitchFamily="18" charset="0"/>
            </a:endParaRPr>
          </a:p>
          <a:p>
            <a:pPr lvl="0" algn="ctr" defTabSz="1760969"/>
            <a:r>
              <a:rPr lang="en-US" sz="2800" b="1" dirty="0" smtClean="0">
                <a:latin typeface="DIN Pro Medium" pitchFamily="50" charset="0"/>
                <a:ea typeface="Golos Text" charset="0"/>
                <a:cs typeface="Times New Roman" pitchFamily="18" charset="0"/>
              </a:rPr>
              <a:t>WWW.NALOG.GOV.RU</a:t>
            </a:r>
            <a:endParaRPr lang="ru-RU" sz="2800" b="1" dirty="0" smtClean="0">
              <a:latin typeface="DIN Pro Medium" pitchFamily="50" charset="0"/>
              <a:ea typeface="Golos Text" charset="0"/>
              <a:cs typeface="Times New Roman" pitchFamily="18" charset="0"/>
            </a:endParaRPr>
          </a:p>
          <a:p>
            <a:pPr lvl="0" algn="ctr" defTabSz="1760969"/>
            <a:endParaRPr lang="ru-RU" sz="1600" b="1" dirty="0">
              <a:solidFill>
                <a:srgbClr val="FF0000"/>
              </a:solidFill>
              <a:latin typeface="DIN Pro Medium" pitchFamily="50" charset="0"/>
              <a:ea typeface="Roboto Condensed" charset="0"/>
              <a:cs typeface="Times New Roman" pitchFamily="18" charset="0"/>
            </a:endParaRPr>
          </a:p>
          <a:p>
            <a:pPr lvl="0" algn="ctr" defTabSz="1760969"/>
            <a:endParaRPr lang="ru-RU" sz="1600" dirty="0">
              <a:latin typeface="Roboto Condensed" charset="0"/>
              <a:ea typeface="Roboto Condensed" charset="0"/>
            </a:endParaRPr>
          </a:p>
          <a:p>
            <a:pPr lvl="0" indent="539750" algn="just"/>
            <a:r>
              <a:rPr lang="ru-RU" sz="1600" dirty="0" smtClean="0">
                <a:latin typeface="Roboto Condensed" charset="0"/>
                <a:ea typeface="Roboto Condensed" charset="0"/>
              </a:rPr>
              <a:t>                                                                                </a:t>
            </a:r>
            <a:r>
              <a:rPr lang="ru-RU" sz="1600" dirty="0" smtClean="0">
                <a:latin typeface="Roboto Condensed" charset="0"/>
                <a:ea typeface="Roboto Condensed" charset="0"/>
              </a:rPr>
              <a:t>8 (347) 215-10-58</a:t>
            </a:r>
          </a:p>
          <a:p>
            <a:pPr marL="285750" indent="-285750" algn="just">
              <a:buFontTx/>
              <a:buChar char="-"/>
            </a:pPr>
            <a:endParaRPr lang="ru-RU" sz="2000" dirty="0" smtClean="0"/>
          </a:p>
          <a:p>
            <a:pPr indent="539750" algn="just"/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" y="200472"/>
            <a:ext cx="7016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3AC288D-B3AF-478E-9C2C-4E76294749DD}"/>
              </a:ext>
            </a:extLst>
          </p:cNvPr>
          <p:cNvSpPr txBox="1"/>
          <p:nvPr/>
        </p:nvSpPr>
        <p:spPr>
          <a:xfrm>
            <a:off x="872716" y="468888"/>
            <a:ext cx="559636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defTabSz="1760969"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7565A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Межрайонная ИФНС России №30 по Республике Башкортостан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7565A">
                  <a:lumMod val="50000"/>
                </a:srgbClr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166625</TotalTime>
  <Words>99</Words>
  <Application>Microsoft Office PowerPoint</Application>
  <PresentationFormat>Лист A4 (210x297 мм)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12" baseType="lpstr">
      <vt:lpstr>Arial</vt:lpstr>
      <vt:lpstr>Times New Roman</vt:lpstr>
      <vt:lpstr>Calibri</vt:lpstr>
      <vt:lpstr>Georgia</vt:lpstr>
      <vt:lpstr>Trebuchet MS</vt:lpstr>
      <vt:lpstr>Roboto Condensed</vt:lpstr>
      <vt:lpstr>Golos Text</vt:lpstr>
      <vt:lpstr>PF Din Text Cond Pro Medium</vt:lpstr>
      <vt:lpstr>DIN Pro Medium</vt:lpstr>
      <vt:lpstr>1_Office Theme</vt:lpstr>
      <vt:lpstr>Воздушный 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Степанова Марина Владимировна</cp:lastModifiedBy>
  <cp:revision>1965</cp:revision>
  <cp:lastPrinted>2024-05-21T07:12:49Z</cp:lastPrinted>
  <dcterms:created xsi:type="dcterms:W3CDTF">2014-10-08T23:03:32Z</dcterms:created>
  <dcterms:modified xsi:type="dcterms:W3CDTF">2024-06-18T05:58:35Z</dcterms:modified>
</cp:coreProperties>
</file>